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9" r:id="rId8"/>
    <p:sldId id="273" r:id="rId9"/>
    <p:sldId id="261" r:id="rId10"/>
    <p:sldId id="270" r:id="rId11"/>
    <p:sldId id="262" r:id="rId12"/>
    <p:sldId id="271" r:id="rId13"/>
    <p:sldId id="263" r:id="rId14"/>
    <p:sldId id="264" r:id="rId15"/>
    <p:sldId id="265" r:id="rId16"/>
    <p:sldId id="267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0" d="100"/>
          <a:sy n="40" d="100"/>
        </p:scale>
        <p:origin x="1555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0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6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76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405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02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72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73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1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6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4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8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9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5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5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1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42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931192"/>
            <a:ext cx="7773308" cy="1052513"/>
          </a:xfrm>
        </p:spPr>
        <p:txBody>
          <a:bodyPr>
            <a:normAutofit/>
          </a:bodyPr>
          <a:lstStyle/>
          <a:p>
            <a:r>
              <a:rPr sz="5400" dirty="0"/>
              <a:t>EscrowLance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71450" y="3046415"/>
            <a:ext cx="9144000" cy="1655762"/>
          </a:xfrm>
        </p:spPr>
        <p:txBody>
          <a:bodyPr>
            <a:normAutofit fontScale="85000" lnSpcReduction="20000"/>
          </a:bodyPr>
          <a:lstStyle/>
          <a:p>
            <a:r>
              <a:rPr sz="3200" dirty="0"/>
              <a:t>Decentralized Freelance Marketplace</a:t>
            </a:r>
          </a:p>
          <a:p>
            <a:r>
              <a:rPr sz="3200" dirty="0"/>
              <a:t>Presented by:  </a:t>
            </a:r>
            <a:r>
              <a:rPr lang="en-US" sz="3200" dirty="0"/>
              <a:t>OWOLABI ISRAEL  </a:t>
            </a:r>
          </a:p>
          <a:p>
            <a:r>
              <a:rPr lang="en-US" sz="3200" dirty="0"/>
              <a:t>( TTOICRAFT )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8052D0-295F-F941-37B1-38FD1FF76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5955"/>
            <a:ext cx="9144000" cy="6863955"/>
          </a:xfrm>
        </p:spPr>
      </p:pic>
    </p:spTree>
    <p:extLst>
      <p:ext uri="{BB962C8B-B14F-4D97-AF65-F5344CB8AC3E}">
        <p14:creationId xmlns:p14="http://schemas.microsoft.com/office/powerpoint/2010/main" val="115825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Workflow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783522"/>
            <a:ext cx="7765322" cy="3695136"/>
          </a:xfrm>
        </p:spPr>
        <p:txBody>
          <a:bodyPr>
            <a:normAutofit/>
          </a:bodyPr>
          <a:lstStyle/>
          <a:p>
            <a:r>
              <a:rPr sz="2800" dirty="0"/>
              <a:t> Employer creates a job and deposits tokens</a:t>
            </a:r>
          </a:p>
          <a:p>
            <a:r>
              <a:rPr sz="2800" dirty="0"/>
              <a:t> Freelancer accepts the job</a:t>
            </a:r>
          </a:p>
          <a:p>
            <a:r>
              <a:rPr sz="2800" dirty="0"/>
              <a:t> Upon completion, employer confirms</a:t>
            </a:r>
          </a:p>
          <a:p>
            <a:r>
              <a:rPr sz="2800" dirty="0"/>
              <a:t> Tokens are released to freelancer</a:t>
            </a:r>
          </a:p>
          <a:p>
            <a:r>
              <a:rPr sz="2800" dirty="0"/>
              <a:t> Freelancer gains reputation points and NFT badge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0518E-C587-102B-C322-B96982FDF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189847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Target Market &amp; 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</a:t>
            </a:r>
            <a:r>
              <a:rPr sz="2800" dirty="0"/>
              <a:t>Over 1.5 billion freelancers worldwide</a:t>
            </a:r>
          </a:p>
          <a:p>
            <a:r>
              <a:rPr sz="2800" dirty="0"/>
              <a:t> Rising demand for decentralized platforms</a:t>
            </a:r>
          </a:p>
          <a:p>
            <a:r>
              <a:rPr sz="2800" dirty="0"/>
              <a:t> Early adoption advantage in Web3 freelance economy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Revenue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935922"/>
            <a:ext cx="7765322" cy="3695136"/>
          </a:xfrm>
        </p:spPr>
        <p:txBody>
          <a:bodyPr/>
          <a:lstStyle/>
          <a:p>
            <a:r>
              <a:rPr dirty="0"/>
              <a:t> </a:t>
            </a:r>
            <a:r>
              <a:rPr sz="2800" dirty="0"/>
              <a:t>Small transaction fees on job completion</a:t>
            </a:r>
          </a:p>
          <a:p>
            <a:r>
              <a:rPr sz="2800" dirty="0"/>
              <a:t> Premium badge minting for advanced recognition</a:t>
            </a:r>
          </a:p>
          <a:p>
            <a:r>
              <a:rPr sz="2800" dirty="0"/>
              <a:t> Token staking for visibility boosts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935922"/>
            <a:ext cx="7765322" cy="3695136"/>
          </a:xfrm>
        </p:spPr>
        <p:txBody>
          <a:bodyPr>
            <a:normAutofit/>
          </a:bodyPr>
          <a:lstStyle/>
          <a:p>
            <a:r>
              <a:rPr sz="2800" dirty="0"/>
              <a:t>Q2 2025: MVP Launch</a:t>
            </a:r>
          </a:p>
          <a:p>
            <a:r>
              <a:rPr sz="2800" dirty="0"/>
              <a:t>Q3 2025: BadgeNFT and DAO Voting Integration</a:t>
            </a:r>
          </a:p>
          <a:p>
            <a:r>
              <a:rPr sz="2800" dirty="0"/>
              <a:t>Q4 2025: Mobile App &amp; Multi-chain Expansion</a:t>
            </a:r>
          </a:p>
          <a:p>
            <a:r>
              <a:rPr sz="2800" dirty="0"/>
              <a:t>2026: Strategic Partnerships and Scaling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Join Us in Redefining Freelance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/>
              <a:t>Support E</a:t>
            </a:r>
            <a:r>
              <a:rPr lang="en-US" sz="2800" dirty="0"/>
              <a:t>SCROWLANCE</a:t>
            </a:r>
            <a:r>
              <a:rPr sz="2800" dirty="0"/>
              <a:t> in building a trustless, transparent, and global freelance ecosystem.</a:t>
            </a:r>
          </a:p>
          <a:p>
            <a:r>
              <a:rPr sz="2800" dirty="0"/>
              <a:t>Let’s work together to make freelancing fairer and more secure for all.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3480-1285-AC68-AFB6-677F6D45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09602"/>
            <a:ext cx="7765321" cy="831272"/>
          </a:xfrm>
        </p:spPr>
        <p:txBody>
          <a:bodyPr>
            <a:normAutofit/>
          </a:bodyPr>
          <a:lstStyle/>
          <a:p>
            <a:r>
              <a:rPr lang="en-US" sz="4000" dirty="0"/>
              <a:t>THANK YOU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29587B-3941-6B6C-B835-3FBD751F1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4610" y="1693718"/>
            <a:ext cx="3033290" cy="303329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0115E4-52A3-F4CD-609D-855C05080F21}"/>
              </a:ext>
            </a:extLst>
          </p:cNvPr>
          <p:cNvSpPr txBox="1"/>
          <p:nvPr/>
        </p:nvSpPr>
        <p:spPr>
          <a:xfrm>
            <a:off x="2892291" y="4940071"/>
            <a:ext cx="33514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OWOLABI ISRAEL</a:t>
            </a:r>
          </a:p>
          <a:p>
            <a:pPr algn="ctr"/>
            <a:r>
              <a:rPr lang="en-US" sz="2800" dirty="0"/>
              <a:t>( TTOICRAFT 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198E48-C54F-A9DB-A6C1-0E5529A3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32" y="6248398"/>
            <a:ext cx="436317" cy="4268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33C0C6-D503-3110-C043-2E7F2385E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5" y="6157013"/>
            <a:ext cx="609601" cy="6096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84E33B-2696-98BB-FAE6-CBC10CDCC7AD}"/>
              </a:ext>
            </a:extLst>
          </p:cNvPr>
          <p:cNvSpPr txBox="1"/>
          <p:nvPr/>
        </p:nvSpPr>
        <p:spPr>
          <a:xfrm>
            <a:off x="950656" y="6305898"/>
            <a:ext cx="167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@TTOICRAFT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387122-9818-A14C-554B-5F01D2CF9188}"/>
              </a:ext>
            </a:extLst>
          </p:cNvPr>
          <p:cNvSpPr txBox="1"/>
          <p:nvPr/>
        </p:nvSpPr>
        <p:spPr>
          <a:xfrm>
            <a:off x="3166910" y="6305898"/>
            <a:ext cx="14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TTOICRAFT</a:t>
            </a:r>
          </a:p>
        </p:txBody>
      </p:sp>
    </p:spTree>
    <p:extLst>
      <p:ext uri="{BB962C8B-B14F-4D97-AF65-F5344CB8AC3E}">
        <p14:creationId xmlns:p14="http://schemas.microsoft.com/office/powerpoint/2010/main" val="17760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47" y="609601"/>
            <a:ext cx="7765321" cy="1326321"/>
          </a:xfrm>
        </p:spPr>
        <p:txBody>
          <a:bodyPr/>
          <a:lstStyle/>
          <a:p>
            <a:r>
              <a:rPr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339" y="1776024"/>
            <a:ext cx="7765322" cy="3695136"/>
          </a:xfrm>
        </p:spPr>
        <p:txBody>
          <a:bodyPr>
            <a:noAutofit/>
          </a:bodyPr>
          <a:lstStyle/>
          <a:p>
            <a:r>
              <a:rPr lang="en-US" sz="2800" dirty="0"/>
              <a:t> </a:t>
            </a:r>
            <a:r>
              <a:rPr sz="2800" dirty="0"/>
              <a:t>Lack of trust between freelancers and clients</a:t>
            </a:r>
          </a:p>
          <a:p>
            <a:r>
              <a:rPr sz="2800" dirty="0"/>
              <a:t> </a:t>
            </a:r>
            <a:r>
              <a:rPr lang="en-US" sz="2800" dirty="0"/>
              <a:t>Dec</a:t>
            </a:r>
            <a:r>
              <a:rPr sz="2800" dirty="0"/>
              <a:t>entralized control over payments and user data</a:t>
            </a:r>
          </a:p>
          <a:p>
            <a:r>
              <a:rPr sz="2800" dirty="0"/>
              <a:t> Limited recognition and proof of reputation for freelancers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07" y="609601"/>
            <a:ext cx="7765321" cy="1326321"/>
          </a:xfrm>
        </p:spPr>
        <p:txBody>
          <a:bodyPr/>
          <a:lstStyle/>
          <a:p>
            <a:r>
              <a:rPr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339" y="1935922"/>
            <a:ext cx="7765322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E</a:t>
            </a:r>
            <a:r>
              <a:rPr lang="en-US" sz="2800" dirty="0"/>
              <a:t>SCROLANCE</a:t>
            </a:r>
            <a:r>
              <a:rPr sz="2800" dirty="0"/>
              <a:t> is a decentralized platform that ensures trust, transparency, and fair compensation for freelancers using smart contracts, on-chain reputation, and NFT recognition.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7" y="1935922"/>
            <a:ext cx="7765322" cy="3695136"/>
          </a:xfrm>
        </p:spPr>
        <p:txBody>
          <a:bodyPr/>
          <a:lstStyle/>
          <a:p>
            <a:r>
              <a:rPr lang="en-US" dirty="0"/>
              <a:t> </a:t>
            </a:r>
            <a:r>
              <a:rPr sz="2800" dirty="0"/>
              <a:t>Smart contract-based escrow system</a:t>
            </a:r>
          </a:p>
          <a:p>
            <a:r>
              <a:rPr sz="2800" dirty="0"/>
              <a:t> On-chain reputation for freelancers</a:t>
            </a:r>
          </a:p>
          <a:p>
            <a:r>
              <a:rPr sz="2800" dirty="0"/>
              <a:t> Milestone-based NFT badge awards</a:t>
            </a:r>
          </a:p>
          <a:p>
            <a:r>
              <a:rPr sz="2800" dirty="0"/>
              <a:t> Utility token (dJOB) for payments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BEC36B0-C879-211A-796A-BF0ABA718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9"/>
          </a:xfrm>
        </p:spPr>
      </p:pic>
    </p:spTree>
    <p:extLst>
      <p:ext uri="{BB962C8B-B14F-4D97-AF65-F5344CB8AC3E}">
        <p14:creationId xmlns:p14="http://schemas.microsoft.com/office/powerpoint/2010/main" val="8021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Web3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935922"/>
            <a:ext cx="7765322" cy="3695136"/>
          </a:xfrm>
        </p:spPr>
        <p:txBody>
          <a:bodyPr/>
          <a:lstStyle/>
          <a:p>
            <a:r>
              <a:rPr dirty="0"/>
              <a:t> </a:t>
            </a:r>
            <a:r>
              <a:rPr sz="2800" dirty="0"/>
              <a:t>Wallet-based access (no passwords)</a:t>
            </a:r>
          </a:p>
          <a:p>
            <a:r>
              <a:rPr sz="2800" dirty="0"/>
              <a:t> Ethereum-compatible smart contracts</a:t>
            </a:r>
          </a:p>
          <a:p>
            <a:r>
              <a:rPr sz="2800" dirty="0"/>
              <a:t> Full transparency and immutability of data</a:t>
            </a:r>
          </a:p>
          <a:p>
            <a:r>
              <a:rPr sz="2800" dirty="0"/>
              <a:t> </a:t>
            </a:r>
            <a:r>
              <a:rPr lang="en-US" sz="2800" dirty="0"/>
              <a:t>Interplanetary File System ( </a:t>
            </a:r>
            <a:r>
              <a:rPr sz="2800" dirty="0"/>
              <a:t>IPFS</a:t>
            </a:r>
            <a:r>
              <a:rPr lang="en-US" sz="2800" dirty="0"/>
              <a:t> )</a:t>
            </a:r>
            <a:r>
              <a:rPr sz="2800" dirty="0"/>
              <a:t> for NFT metadata and badge assets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358E5-976A-2A5F-5819-22739688A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31975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DA11F-E69A-BDE9-A63A-64942D037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3458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47" y="628652"/>
            <a:ext cx="7765321" cy="1326321"/>
          </a:xfrm>
        </p:spPr>
        <p:txBody>
          <a:bodyPr/>
          <a:lstStyle/>
          <a:p>
            <a:r>
              <a:rPr dirty="0"/>
              <a:t>Smart Contract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/>
              <a:t> dJOB Token (ERC-20): Payment currency</a:t>
            </a:r>
          </a:p>
          <a:p>
            <a:r>
              <a:rPr sz="2800" dirty="0"/>
              <a:t> BadgeNFT (ERC-721): Freelancer achievements</a:t>
            </a:r>
          </a:p>
          <a:p>
            <a:r>
              <a:rPr sz="2800" dirty="0"/>
              <a:t> TokenAuthority: Role-based permissions</a:t>
            </a:r>
          </a:p>
          <a:p>
            <a:r>
              <a:rPr sz="2800" dirty="0"/>
              <a:t> dJOBPlatform: Core freelance logic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90</TotalTime>
  <Words>310</Words>
  <Application>Microsoft Office PowerPoint</Application>
  <PresentationFormat>On-screen Show (4:3)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Bookman Old Style</vt:lpstr>
      <vt:lpstr>Rockwell</vt:lpstr>
      <vt:lpstr>Damask</vt:lpstr>
      <vt:lpstr>EscrowLance</vt:lpstr>
      <vt:lpstr>Problem Statement</vt:lpstr>
      <vt:lpstr>Our Solution</vt:lpstr>
      <vt:lpstr>Core Features</vt:lpstr>
      <vt:lpstr>PowerPoint Presentation</vt:lpstr>
      <vt:lpstr>Web3 Integration</vt:lpstr>
      <vt:lpstr>PowerPoint Presentation</vt:lpstr>
      <vt:lpstr>PowerPoint Presentation</vt:lpstr>
      <vt:lpstr>Smart Contract Architecture</vt:lpstr>
      <vt:lpstr>PowerPoint Presentation</vt:lpstr>
      <vt:lpstr>Workflow Overview</vt:lpstr>
      <vt:lpstr>PowerPoint Presentation</vt:lpstr>
      <vt:lpstr>Target Market &amp; Opportunity</vt:lpstr>
      <vt:lpstr>Revenue Model</vt:lpstr>
      <vt:lpstr>Roadmap</vt:lpstr>
      <vt:lpstr>Join Us in Redefining Freelance Work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ISRAEL OWOLABI</dc:creator>
  <cp:keywords/>
  <dc:description>generated using python-pptx</dc:description>
  <cp:lastModifiedBy>ISRAEL OWOLABI</cp:lastModifiedBy>
  <cp:revision>3</cp:revision>
  <dcterms:created xsi:type="dcterms:W3CDTF">2013-01-27T09:14:16Z</dcterms:created>
  <dcterms:modified xsi:type="dcterms:W3CDTF">2025-05-04T04:41:42Z</dcterms:modified>
  <cp:category/>
</cp:coreProperties>
</file>